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8" r:id="rId9"/>
    <p:sldId id="259" r:id="rId10"/>
    <p:sldId id="260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>
        <p:scale>
          <a:sx n="50" d="100"/>
          <a:sy n="50" d="100"/>
        </p:scale>
        <p:origin x="496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Kép 6">
            <a:extLst>
              <a:ext uri="{FF2B5EF4-FFF2-40B4-BE49-F238E27FC236}">
                <a16:creationId xmlns:a16="http://schemas.microsoft.com/office/drawing/2014/main" id="{94854FDC-F043-912D-19E8-BEF273797F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000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D44E3C81-FD13-1E1B-0EAD-8D58F4B04F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000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3" name="Kép 12">
            <a:extLst>
              <a:ext uri="{FF2B5EF4-FFF2-40B4-BE49-F238E27FC236}">
                <a16:creationId xmlns:a16="http://schemas.microsoft.com/office/drawing/2014/main" id="{5A89A1A8-1142-4EC3-3377-F41F4F7543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>
            <a:duotone>
              <a:schemeClr val="bg2">
                <a:shade val="45000"/>
                <a:satMod val="135000"/>
              </a:schemeClr>
              <a:prstClr val="white"/>
            </a:duotone>
            <a:alphaModFix amt="2000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520EBB-92C3-8D89-1297-A4A0DDAEBD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8900463" cy="2971801"/>
          </a:xfrm>
        </p:spPr>
        <p:txBody>
          <a:bodyPr/>
          <a:lstStyle/>
          <a:p>
            <a:r>
              <a:rPr lang="en-US" dirty="0" err="1"/>
              <a:t>Dusza</a:t>
            </a:r>
            <a:r>
              <a:rPr lang="en-US" dirty="0"/>
              <a:t> workshop 2022-23</a:t>
            </a:r>
            <a:br>
              <a:rPr lang="en-US" dirty="0"/>
            </a:br>
            <a:r>
              <a:rPr lang="en-US" sz="3600" dirty="0" err="1"/>
              <a:t>kapos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1693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400"/>
            <a:ext cx="8534401" cy="859200"/>
          </a:xfrm>
        </p:spPr>
        <p:txBody>
          <a:bodyPr/>
          <a:lstStyle/>
          <a:p>
            <a:r>
              <a:rPr lang="en-US" dirty="0" err="1"/>
              <a:t>Munkamegosztás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1733550"/>
            <a:ext cx="8534400" cy="4260850"/>
          </a:xfrm>
        </p:spPr>
        <p:txBody>
          <a:bodyPr/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443304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400"/>
            <a:ext cx="8534401" cy="859200"/>
          </a:xfrm>
        </p:spPr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tervezünk</a:t>
            </a:r>
            <a:r>
              <a:rPr lang="en-US" dirty="0"/>
              <a:t> a </a:t>
            </a:r>
            <a:r>
              <a:rPr lang="en-US" dirty="0" err="1"/>
              <a:t>második</a:t>
            </a:r>
            <a:r>
              <a:rPr lang="en-US" dirty="0"/>
              <a:t> </a:t>
            </a:r>
            <a:r>
              <a:rPr lang="en-US" dirty="0" err="1"/>
              <a:t>demóig</a:t>
            </a:r>
            <a:r>
              <a:rPr lang="en-US"/>
              <a:t>?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1392600"/>
            <a:ext cx="8534400" cy="4601800"/>
          </a:xfrm>
        </p:spPr>
        <p:txBody>
          <a:bodyPr>
            <a:normAutofit/>
          </a:bodyPr>
          <a:lstStyle/>
          <a:p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Alap</a:t>
            </a:r>
            <a:r>
              <a:rPr lang="en-US" sz="2400" dirty="0">
                <a:solidFill>
                  <a:schemeClr val="tx1"/>
                </a:solidFill>
              </a:rPr>
              <a:t> chat </a:t>
            </a:r>
            <a:r>
              <a:rPr lang="en-US" sz="2400" dirty="0" err="1">
                <a:solidFill>
                  <a:schemeClr val="tx1"/>
                </a:solidFill>
              </a:rPr>
              <a:t>funciók</a:t>
            </a:r>
            <a:r>
              <a:rPr lang="en-US" sz="2400" dirty="0">
                <a:solidFill>
                  <a:schemeClr val="tx1"/>
                </a:solidFill>
              </a:rPr>
              <a:t>,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Üzenetküldés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csoportosan</a:t>
            </a:r>
            <a:r>
              <a:rPr lang="en-US" sz="2400" dirty="0">
                <a:solidFill>
                  <a:schemeClr val="tx1"/>
                </a:solidFill>
              </a:rPr>
              <a:t> / </a:t>
            </a:r>
            <a:r>
              <a:rPr lang="en-US" sz="2400" dirty="0" err="1">
                <a:solidFill>
                  <a:schemeClr val="tx1"/>
                </a:solidFill>
              </a:rPr>
              <a:t>felhasználóknak</a:t>
            </a:r>
            <a:endParaRPr lang="en-US" sz="2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Felhasználók</a:t>
            </a:r>
            <a:r>
              <a:rPr lang="en-US" sz="2400" dirty="0">
                <a:solidFill>
                  <a:schemeClr val="tx1"/>
                </a:solidFill>
              </a:rPr>
              <a:t>,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Regisztrálás</a:t>
            </a:r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Bejelentkezés</a:t>
            </a:r>
            <a:endParaRPr lang="en-US" sz="2400" dirty="0">
              <a:solidFill>
                <a:schemeClr val="tx1"/>
              </a:solidFill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US" sz="2400" dirty="0" err="1">
                <a:solidFill>
                  <a:schemeClr val="tx1"/>
                </a:solidFill>
              </a:rPr>
              <a:t>Felhasználók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tárolása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adatbázisban</a:t>
            </a:r>
            <a:endParaRPr lang="en-US" sz="24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Felhasználói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felület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611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9C0269-0375-2829-E4F4-9A35C5BE2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3A11DFF-4397-008D-31E9-7538594F91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67224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838DFB1-F6C0-E27B-58C1-047846646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Bemutatkozás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FCE740E-2635-4A0F-4E6C-E5D0FEF59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C4C457C-4ADA-A9F5-7355-D31D43B58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4593"/>
            <a:ext cx="14524358" cy="6872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39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szöveg, személy, tartás, kéz látható&#10;&#10;Automatikusan generált leírás">
            <a:extLst>
              <a:ext uri="{FF2B5EF4-FFF2-40B4-BE49-F238E27FC236}">
                <a16:creationId xmlns:a16="http://schemas.microsoft.com/office/drawing/2014/main" id="{8F8F8221-85F5-3E79-D104-CA6BAC681F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5" name="Hang 4">
            <a:hlinkClick r:id="" action="ppaction://media"/>
            <a:extLst>
              <a:ext uri="{FF2B5EF4-FFF2-40B4-BE49-F238E27FC236}">
                <a16:creationId xmlns:a16="http://schemas.microsoft.com/office/drawing/2014/main" id="{6A584A9D-C2BF-6F9B-367E-470B444C40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622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4064"/>
    </mc:Choice>
    <mc:Fallback>
      <p:transition advTm="4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személy, tartás, kéz látható&#10;&#10;Automatikusan generált leírás">
            <a:extLst>
              <a:ext uri="{FF2B5EF4-FFF2-40B4-BE49-F238E27FC236}">
                <a16:creationId xmlns:a16="http://schemas.microsoft.com/office/drawing/2014/main" id="{F9C44FB7-2BFF-FF09-B8B6-F9F475B607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188C07B6-33D6-CCC3-48D7-4D4E6EBBC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10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123"/>
    </mc:Choice>
    <mc:Fallback>
      <p:transition advTm="3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személy, tartás, kéz látható&#10;&#10;Automatikusan generált leírás">
            <a:extLst>
              <a:ext uri="{FF2B5EF4-FFF2-40B4-BE49-F238E27FC236}">
                <a16:creationId xmlns:a16="http://schemas.microsoft.com/office/drawing/2014/main" id="{05E5FC6B-6C0E-EFEB-2C18-D0866046A1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BED529DF-F26D-CCC0-8147-491026F6E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747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49"/>
    </mc:Choice>
    <mc:Fallback>
      <p:transition advTm="3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személy, tartás, kéz látható&#10;&#10;Automatikusan generált leírás">
            <a:extLst>
              <a:ext uri="{FF2B5EF4-FFF2-40B4-BE49-F238E27FC236}">
                <a16:creationId xmlns:a16="http://schemas.microsoft.com/office/drawing/2014/main" id="{C34E0330-CCAF-400A-5E0E-4CB9456F85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2EF6C3A8-CBDF-E7DA-62C2-8E537BF334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73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584"/>
    </mc:Choice>
    <mc:Fallback>
      <p:transition advTm="2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személy, tartás, elektronika látható&#10;&#10;Automatikusan generált leírás">
            <a:extLst>
              <a:ext uri="{FF2B5EF4-FFF2-40B4-BE49-F238E27FC236}">
                <a16:creationId xmlns:a16="http://schemas.microsoft.com/office/drawing/2014/main" id="{B25AD5C4-81F6-24C7-643C-A01140C797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CB8872E7-2452-3C7A-7EED-5E4C669CCC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23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48"/>
    </mc:Choice>
    <mc:Fallback>
      <p:transition advTm="3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400"/>
            <a:ext cx="8534401" cy="859200"/>
          </a:xfrm>
        </p:spPr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szeretnénk</a:t>
            </a:r>
            <a:r>
              <a:rPr lang="en-US" dirty="0"/>
              <a:t> </a:t>
            </a:r>
            <a:r>
              <a:rPr lang="en-US" dirty="0" err="1"/>
              <a:t>elérni</a:t>
            </a:r>
            <a:r>
              <a:rPr lang="en-US" dirty="0"/>
              <a:t>?</a:t>
            </a:r>
            <a:endParaRPr lang="hu-HU" dirty="0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EBC66C6B-6C33-EB37-74E1-5926CC01A921}"/>
              </a:ext>
            </a:extLst>
          </p:cNvPr>
          <p:cNvSpPr txBox="1"/>
          <p:nvPr/>
        </p:nvSpPr>
        <p:spPr>
          <a:xfrm>
            <a:off x="684212" y="2013226"/>
            <a:ext cx="54292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Webes alkalmazás, melyben valós időben lehet </a:t>
            </a:r>
            <a:r>
              <a:rPr lang="hu-HU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chatelni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csoportokban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egy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barátunkkal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kibővítve </a:t>
            </a:r>
            <a:r>
              <a:rPr lang="hu-HU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személyreszabott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funkciókkal, melyeket a felhasználók saját igényük szerint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változtathatnak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.</a:t>
            </a:r>
            <a:endParaRPr lang="hu-HU" sz="2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4" name="Picture 6" descr="Phone Chat PNG Transparent Images Free Download | Vector Files | Pngtree">
            <a:extLst>
              <a:ext uri="{FF2B5EF4-FFF2-40B4-BE49-F238E27FC236}">
                <a16:creationId xmlns:a16="http://schemas.microsoft.com/office/drawing/2014/main" id="{CD0906BE-14FD-D565-E53A-BF5C220E0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688" y="666004"/>
            <a:ext cx="5372100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8303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400"/>
            <a:ext cx="8534401" cy="859200"/>
          </a:xfrm>
        </p:spPr>
        <p:txBody>
          <a:bodyPr/>
          <a:lstStyle/>
          <a:p>
            <a:r>
              <a:rPr lang="en-US" dirty="0"/>
              <a:t>Technology stack</a:t>
            </a:r>
            <a:endParaRPr lang="hu-HU" dirty="0"/>
          </a:p>
        </p:txBody>
      </p:sp>
      <p:pic>
        <p:nvPicPr>
          <p:cNvPr id="1026" name="Picture 2" descr="Discord's Branding Guidelines">
            <a:extLst>
              <a:ext uri="{FF2B5EF4-FFF2-40B4-BE49-F238E27FC236}">
                <a16:creationId xmlns:a16="http://schemas.microsoft.com/office/drawing/2014/main" id="{697CD0F3-C6DB-8D2D-C224-58E0873DB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1911" y="2620721"/>
            <a:ext cx="1440000" cy="1622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D50A74E-C828-EDF1-2055-0B97C809A3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790"/>
          <a:stretch/>
        </p:blipFill>
        <p:spPr bwMode="auto">
          <a:xfrm>
            <a:off x="7877965" y="2712375"/>
            <a:ext cx="1184864" cy="1597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2E8B82B-2247-8F0B-AA06-49031022A3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698" y="2709000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Official MariaDB Logos | MariaDB">
            <a:extLst>
              <a:ext uri="{FF2B5EF4-FFF2-40B4-BE49-F238E27FC236}">
                <a16:creationId xmlns:a16="http://schemas.microsoft.com/office/drawing/2014/main" id="{34B6CDE8-E841-F403-4573-669827B05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368" y="2709000"/>
            <a:ext cx="1766668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thub Logo - Free social media icons">
            <a:extLst>
              <a:ext uri="{FF2B5EF4-FFF2-40B4-BE49-F238E27FC236}">
                <a16:creationId xmlns:a16="http://schemas.microsoft.com/office/drawing/2014/main" id="{5637D4F6-0EB3-9E92-1897-3091BF7940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1412" y="2595676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457C5AEF-0782-3026-A1DB-06C2428E63F2}"/>
              </a:ext>
            </a:extLst>
          </p:cNvPr>
          <p:cNvSpPr txBox="1"/>
          <p:nvPr/>
        </p:nvSpPr>
        <p:spPr>
          <a:xfrm>
            <a:off x="619483" y="4309734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IntelliJ Idea</a:t>
            </a:r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6A12C81F-55C5-C9CD-65CA-C9030EE53D32}"/>
              </a:ext>
            </a:extLst>
          </p:cNvPr>
          <p:cNvSpPr txBox="1"/>
          <p:nvPr/>
        </p:nvSpPr>
        <p:spPr>
          <a:xfrm>
            <a:off x="2470271" y="4309734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Discord</a:t>
            </a:r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07C5AEE-C1E2-5190-BF83-A487D3D4DE2A}"/>
              </a:ext>
            </a:extLst>
          </p:cNvPr>
          <p:cNvSpPr txBox="1"/>
          <p:nvPr/>
        </p:nvSpPr>
        <p:spPr>
          <a:xfrm>
            <a:off x="4174981" y="4309734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Github</a:t>
            </a:r>
            <a:endParaRPr lang="hu-HU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32A2BC87-898E-AF4A-5441-D616B5A0C339}"/>
              </a:ext>
            </a:extLst>
          </p:cNvPr>
          <p:cNvSpPr txBox="1"/>
          <p:nvPr/>
        </p:nvSpPr>
        <p:spPr>
          <a:xfrm>
            <a:off x="5973184" y="4309734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MariaDB</a:t>
            </a:r>
            <a:endParaRPr lang="hu-HU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5A90F464-2C84-9CBF-EF50-81C6ACAC3733}"/>
              </a:ext>
            </a:extLst>
          </p:cNvPr>
          <p:cNvSpPr txBox="1"/>
          <p:nvPr/>
        </p:nvSpPr>
        <p:spPr>
          <a:xfrm>
            <a:off x="7722182" y="4309734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Trello</a:t>
            </a:r>
            <a:endParaRPr lang="hu-HU" dirty="0"/>
          </a:p>
        </p:txBody>
      </p:sp>
      <p:pic>
        <p:nvPicPr>
          <p:cNvPr id="1038" name="Picture 14" descr="illustrator logo and symbol, meaning, history, PNG">
            <a:extLst>
              <a:ext uri="{FF2B5EF4-FFF2-40B4-BE49-F238E27FC236}">
                <a16:creationId xmlns:a16="http://schemas.microsoft.com/office/drawing/2014/main" id="{897409DB-C6B5-0BC5-933C-163B13D6F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8087" y="2930782"/>
            <a:ext cx="1857677" cy="1160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zövegdoboz 10">
            <a:extLst>
              <a:ext uri="{FF2B5EF4-FFF2-40B4-BE49-F238E27FC236}">
                <a16:creationId xmlns:a16="http://schemas.microsoft.com/office/drawing/2014/main" id="{E94A03A5-E914-BE66-1A85-1BCA23C08E79}"/>
              </a:ext>
            </a:extLst>
          </p:cNvPr>
          <p:cNvSpPr txBox="1"/>
          <p:nvPr/>
        </p:nvSpPr>
        <p:spPr>
          <a:xfrm>
            <a:off x="9139987" y="4309734"/>
            <a:ext cx="205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Adobe Illustrator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8757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11" grpId="0"/>
    </p:bldLst>
  </p:timing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164</TotalTime>
  <Words>74</Words>
  <Application>Microsoft Office PowerPoint</Application>
  <PresentationFormat>Szélesvásznú</PresentationFormat>
  <Paragraphs>21</Paragraphs>
  <Slides>12</Slides>
  <Notes>0</Notes>
  <HiddenSlides>0</HiddenSlides>
  <MMClips>5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Roboto</vt:lpstr>
      <vt:lpstr>Wingdings</vt:lpstr>
      <vt:lpstr>Wingdings 3</vt:lpstr>
      <vt:lpstr>Szelet</vt:lpstr>
      <vt:lpstr>Dusza workshop 2022-23 kapos</vt:lpstr>
      <vt:lpstr>Bemutatkozás</vt:lpstr>
      <vt:lpstr>PowerPoint-bemutató</vt:lpstr>
      <vt:lpstr>PowerPoint-bemutató</vt:lpstr>
      <vt:lpstr>PowerPoint-bemutató</vt:lpstr>
      <vt:lpstr>PowerPoint-bemutató</vt:lpstr>
      <vt:lpstr>PowerPoint-bemutató</vt:lpstr>
      <vt:lpstr>Mit szeretnénk elérni?</vt:lpstr>
      <vt:lpstr>Technology stack</vt:lpstr>
      <vt:lpstr>Munkamegosztás</vt:lpstr>
      <vt:lpstr>Mit tervezünk a második demóig?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Dávid Tóth</dc:creator>
  <cp:lastModifiedBy>Dávid Tóth</cp:lastModifiedBy>
  <cp:revision>7</cp:revision>
  <dcterms:created xsi:type="dcterms:W3CDTF">2022-10-20T08:53:19Z</dcterms:created>
  <dcterms:modified xsi:type="dcterms:W3CDTF">2022-10-20T15:02:14Z</dcterms:modified>
</cp:coreProperties>
</file>

<file path=docProps/thumbnail.jpeg>
</file>